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2015/12/9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925513"/>
            <a:ext cx="763270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latin typeface="+mn-ea"/>
              </a:rPr>
              <a:t>日本形成</a:t>
            </a:r>
            <a:r>
              <a:rPr lang="ja-JP" altLang="en-US" sz="4400" dirty="0" smtClean="0">
                <a:latin typeface="+mn-ea"/>
              </a:rPr>
              <a:t>外科手術手技学会</a:t>
            </a:r>
            <a:r>
              <a:rPr lang="en-US" altLang="ja-JP" sz="4400" dirty="0">
                <a:latin typeface="+mn-ea"/>
              </a:rPr>
              <a:t/>
            </a:r>
            <a:br>
              <a:rPr lang="en-US" altLang="ja-JP" sz="4400" dirty="0">
                <a:latin typeface="+mn-ea"/>
              </a:rPr>
            </a:br>
            <a:r>
              <a:rPr lang="ja-JP" altLang="en-US" sz="4400" dirty="0">
                <a:latin typeface="+mn-ea"/>
              </a:rPr>
              <a:t>利益相反 開示</a:t>
            </a:r>
            <a:r>
              <a:rPr lang="en-US" altLang="ja-JP" sz="4400" dirty="0">
                <a:latin typeface="+mn-ea"/>
              </a:rPr>
              <a:t/>
            </a:r>
            <a:br>
              <a:rPr lang="en-US" altLang="ja-JP" sz="4400" dirty="0">
                <a:latin typeface="+mn-ea"/>
              </a:rPr>
            </a:br>
            <a:endParaRPr lang="en-US" altLang="ja-JP" sz="1400" dirty="0" smtClean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 smtClean="0">
                <a:solidFill>
                  <a:srgbClr val="FFFF00"/>
                </a:solidFill>
                <a:latin typeface="+mn-ea"/>
              </a:rPr>
              <a:t>所属</a:t>
            </a:r>
            <a:r>
              <a:rPr lang="ja-JP" altLang="en-US" sz="2800" i="1" dirty="0">
                <a:solidFill>
                  <a:srgbClr val="FFFF00"/>
                </a:solidFill>
                <a:latin typeface="+mn-ea"/>
              </a:rPr>
              <a:t>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演題発表に関連し、開示すべき利益相反関係にある</a:t>
            </a:r>
            <a: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2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+mn-ea"/>
              </a:rPr>
              <a:t>日本形成</a:t>
            </a:r>
            <a:r>
              <a:rPr lang="ja-JP" altLang="en-US" sz="4000" dirty="0" smtClean="0">
                <a:latin typeface="+mn-ea"/>
              </a:rPr>
              <a:t>外科手術手技学会</a:t>
            </a:r>
            <a:r>
              <a:rPr lang="en-US" altLang="ja-JP" sz="4000" dirty="0">
                <a:latin typeface="+mn-ea"/>
              </a:rPr>
              <a:t/>
            </a:r>
            <a:br>
              <a:rPr lang="en-US" altLang="ja-JP" sz="4000" dirty="0">
                <a:latin typeface="+mn-ea"/>
              </a:rPr>
            </a:br>
            <a:r>
              <a:rPr lang="ja-JP" altLang="en-US" sz="4000" dirty="0">
                <a:latin typeface="+mn-ea"/>
              </a:rPr>
              <a:t>利益相反 開示</a:t>
            </a:r>
            <a:r>
              <a:rPr lang="en-US" altLang="ja-JP" sz="4000" dirty="0">
                <a:latin typeface="+mn-ea"/>
              </a:rPr>
              <a:t/>
            </a:r>
            <a:br>
              <a:rPr lang="en-US" altLang="ja-JP" sz="4000" dirty="0">
                <a:latin typeface="+mn-ea"/>
              </a:rPr>
            </a:br>
            <a:endParaRPr lang="en-US" altLang="ja-JP" sz="1400" dirty="0" smtClean="0">
              <a:latin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 smtClean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</a:t>
            </a:r>
            <a:r>
              <a:rPr lang="ja-JP" altLang="en-US" sz="28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en-US" sz="2800" i="1" dirty="0" smtClean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氏名</a:t>
            </a:r>
            <a:endParaRPr lang="ja-JP" altLang="en-US" sz="2800" i="1" dirty="0">
              <a:solidFill>
                <a:srgbClr val="FFFF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2005" y="3556149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88083" y="3970486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講演料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講座所属：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shun</cp:lastModifiedBy>
  <cp:revision>1</cp:revision>
  <dcterms:created xsi:type="dcterms:W3CDTF">2012-08-17T07:21:12Z</dcterms:created>
  <dcterms:modified xsi:type="dcterms:W3CDTF">2015-12-09T01:13:34Z</dcterms:modified>
</cp:coreProperties>
</file>